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3"/>
    <p:restoredTop sz="94737"/>
  </p:normalViewPr>
  <p:slideViewPr>
    <p:cSldViewPr snapToGrid="0" showGuides="1">
      <p:cViewPr>
        <p:scale>
          <a:sx n="130" d="100"/>
          <a:sy n="130" d="100"/>
        </p:scale>
        <p:origin x="-488" y="144"/>
      </p:cViewPr>
      <p:guideLst>
        <p:guide pos="76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89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616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03/08/2023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4DE9964-73CC-5028-E347-8E71D9BD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96" y="1062145"/>
            <a:ext cx="12092138" cy="49408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594277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594277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5037428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5029744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468647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312537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5037428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594277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741989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5029744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468567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453279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325337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749520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749520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460241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749520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5037428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67681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63554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634788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63362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62472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62472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6253292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4190994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4180657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192292" y="1323440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56122" y="1316705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584096" y="1323440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75929" y="1316705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096000" y="1310624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11905" y="1318949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C496CD-98D8-FED8-5BD2-F8F1D7F55D61}"/>
              </a:ext>
            </a:extLst>
          </p:cNvPr>
          <p:cNvCxnSpPr>
            <a:cxnSpLocks/>
          </p:cNvCxnSpPr>
          <p:nvPr/>
        </p:nvCxnSpPr>
        <p:spPr>
          <a:xfrm>
            <a:off x="8341053" y="3325021"/>
            <a:ext cx="566450" cy="38249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4967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562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20458" y="4468969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8272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6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1233" y="155044"/>
            <a:ext cx="8697978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5639748" y="809314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5639748" y="2807380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153" y="643876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543" y="643122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336" y="641954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677828" y="633062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442011" y="633062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551218" y="633663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5639748" y="5081518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777019" y="5623533"/>
            <a:ext cx="203429" cy="7617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676297" y="5891706"/>
            <a:ext cx="0" cy="8454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2940" y="5623591"/>
            <a:ext cx="274774" cy="6628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23020" y="5888922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688020" y="1329206"/>
            <a:ext cx="469840" cy="14735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204388" y="1601748"/>
            <a:ext cx="316552" cy="1417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641021" y="1329206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574954" y="1609417"/>
            <a:ext cx="256888" cy="1341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868627" y="1889648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641021" y="2165794"/>
            <a:ext cx="289033" cy="12800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653049" y="3344831"/>
            <a:ext cx="268013" cy="13663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978870" y="3628611"/>
            <a:ext cx="194440" cy="12086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7294181" y="4175149"/>
            <a:ext cx="346840" cy="1471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31547" y="3344831"/>
            <a:ext cx="364453" cy="13663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136838" y="3620728"/>
            <a:ext cx="225826" cy="12875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311462" y="3893997"/>
            <a:ext cx="96565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233403" y="4175149"/>
            <a:ext cx="346073" cy="1471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204388" y="4451131"/>
            <a:ext cx="432126" cy="1128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6002902" y="4723128"/>
            <a:ext cx="115939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787055" y="4723128"/>
            <a:ext cx="215757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172847" y="3893997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106172" y="4175149"/>
            <a:ext cx="453800" cy="6908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9664262" y="4723128"/>
            <a:ext cx="115192" cy="10891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593685" y="5627717"/>
            <a:ext cx="422296" cy="621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093480" y="5634829"/>
            <a:ext cx="468460" cy="55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3975034" y="5908026"/>
            <a:ext cx="104232" cy="682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459490" y="5639567"/>
            <a:ext cx="369245" cy="50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>
            <a:off x="6441539" y="5908825"/>
            <a:ext cx="0" cy="6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8475967" y="1344587"/>
            <a:ext cx="88906" cy="6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8460271" y="1609956"/>
            <a:ext cx="104602" cy="6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8590616" y="1889648"/>
            <a:ext cx="36961" cy="3401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8625052" y="2446967"/>
            <a:ext cx="106757" cy="7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785537" y="3617530"/>
            <a:ext cx="779336" cy="6757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8475967" y="3899166"/>
            <a:ext cx="79430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8475967" y="4175149"/>
            <a:ext cx="255842" cy="69081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526728" y="3627446"/>
            <a:ext cx="130888" cy="6375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4912417" y="4728521"/>
            <a:ext cx="130888" cy="6375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188145" y="5630841"/>
            <a:ext cx="465492" cy="91571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8977</TotalTime>
  <Words>125</Words>
  <Application>Microsoft Macintosh PowerPoint</Application>
  <PresentationFormat>Widescreen</PresentationFormat>
  <Paragraphs>80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70</cp:revision>
  <dcterms:created xsi:type="dcterms:W3CDTF">2023-03-20T12:09:32Z</dcterms:created>
  <dcterms:modified xsi:type="dcterms:W3CDTF">2023-08-04T10:02:14Z</dcterms:modified>
</cp:coreProperties>
</file>